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0659B-10FA-43C2-8828-161525484C0E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24CB-649D-4BFC-A551-BA9B853D6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fl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52316">
            <a:off x="272196" y="237869"/>
            <a:ext cx="1196799" cy="1266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9639021">
            <a:off x="21667" y="858674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754277">
            <a:off x="1919851" y="1494613"/>
            <a:ext cx="3792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317851">
            <a:off x="3815175" y="2657918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62853">
            <a:off x="1204864" y="5181043"/>
            <a:ext cx="39969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157474">
            <a:off x="5554182" y="928901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399572">
            <a:off x="5410115" y="4001488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161114">
            <a:off x="694158" y="3597458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12" name="Picture 2" descr="Image result for fl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31047">
            <a:off x="6825396" y="5190870"/>
            <a:ext cx="1196799" cy="1266825"/>
          </a:xfrm>
          <a:prstGeom prst="rect">
            <a:avLst/>
          </a:prstGeom>
          <a:noFill/>
        </p:spPr>
      </p:pic>
      <p:pic>
        <p:nvPicPr>
          <p:cNvPr id="13" name="Picture 2" descr="Image result for fl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73394">
            <a:off x="2703206" y="2597362"/>
            <a:ext cx="1196799" cy="1266825"/>
          </a:xfrm>
          <a:prstGeom prst="rect">
            <a:avLst/>
          </a:prstGeom>
          <a:noFill/>
        </p:spPr>
      </p:pic>
      <p:pic>
        <p:nvPicPr>
          <p:cNvPr id="14" name="Picture 2" descr="Image result for fl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52316">
            <a:off x="805597" y="4276470"/>
            <a:ext cx="1196799" cy="1266825"/>
          </a:xfrm>
          <a:prstGeom prst="rect">
            <a:avLst/>
          </a:prstGeom>
          <a:noFill/>
        </p:spPr>
      </p:pic>
      <p:pic>
        <p:nvPicPr>
          <p:cNvPr id="15" name="Picture 2" descr="Image result for fl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78609">
            <a:off x="6874219" y="2125925"/>
            <a:ext cx="1196799" cy="1266825"/>
          </a:xfrm>
          <a:prstGeom prst="rect">
            <a:avLst/>
          </a:prstGeom>
          <a:noFill/>
        </p:spPr>
      </p:pic>
      <p:pic>
        <p:nvPicPr>
          <p:cNvPr id="16" name="Picture 2" descr="Image result for fl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97214">
            <a:off x="3609234" y="394784"/>
            <a:ext cx="1196799" cy="126682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 rot="20077455">
            <a:off x="4945121" y="4888630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word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Flyswatter game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Choose two players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dirty="0" smtClean="0"/>
              <a:t>Both players must face all the way to the class with their backs toward the board.</a:t>
            </a:r>
          </a:p>
          <a:p>
            <a:r>
              <a:rPr lang="en-US" dirty="0" smtClean="0"/>
              <a:t>I read the definition. When done reading they may turn around and cover the word that matches my definition with their flyswatter.</a:t>
            </a:r>
          </a:p>
          <a:p>
            <a:r>
              <a:rPr lang="en-US" dirty="0" smtClean="0"/>
              <a:t>The student who covers the correct word first. Uses the word in a sentence.</a:t>
            </a:r>
          </a:p>
          <a:p>
            <a:r>
              <a:rPr lang="en-US" dirty="0" smtClean="0"/>
              <a:t>Choose a new player to compete against the student who got it first.</a:t>
            </a:r>
          </a:p>
          <a:p>
            <a:r>
              <a:rPr lang="en-US" dirty="0" smtClean="0"/>
              <a:t>ALSO-No moving your flyswatter once you have chosen your word. DO NOT turn around before I’m finished reading the definition.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Flyswatter game directions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xelee</dc:creator>
  <cp:lastModifiedBy>xelee</cp:lastModifiedBy>
  <cp:revision>3</cp:revision>
  <dcterms:created xsi:type="dcterms:W3CDTF">2016-11-28T22:34:03Z</dcterms:created>
  <dcterms:modified xsi:type="dcterms:W3CDTF">2017-09-16T20:19:51Z</dcterms:modified>
</cp:coreProperties>
</file>