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E792"/>
    <a:srgbClr val="CC0099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4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03493-06AB-4249-AACA-1689CCD748A9}" type="datetimeFigureOut">
              <a:rPr lang="en-US" smtClean="0"/>
              <a:pPr/>
              <a:t>9/30/2017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0A4DB-BC3E-4DAE-AA83-8AC2033AEE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03493-06AB-4249-AACA-1689CCD748A9}" type="datetimeFigureOut">
              <a:rPr lang="en-US" smtClean="0"/>
              <a:pPr/>
              <a:t>9/30/2017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0A4DB-BC3E-4DAE-AA83-8AC2033AEE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03493-06AB-4249-AACA-1689CCD748A9}" type="datetimeFigureOut">
              <a:rPr lang="en-US" smtClean="0"/>
              <a:pPr/>
              <a:t>9/30/2017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0A4DB-BC3E-4DAE-AA83-8AC2033AEE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03493-06AB-4249-AACA-1689CCD748A9}" type="datetimeFigureOut">
              <a:rPr lang="en-US" smtClean="0"/>
              <a:pPr/>
              <a:t>9/30/2017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0A4DB-BC3E-4DAE-AA83-8AC2033AEE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03493-06AB-4249-AACA-1689CCD748A9}" type="datetimeFigureOut">
              <a:rPr lang="en-US" smtClean="0"/>
              <a:pPr/>
              <a:t>9/30/2017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0A4DB-BC3E-4DAE-AA83-8AC2033AEE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03493-06AB-4249-AACA-1689CCD748A9}" type="datetimeFigureOut">
              <a:rPr lang="en-US" smtClean="0"/>
              <a:pPr/>
              <a:t>9/30/2017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0A4DB-BC3E-4DAE-AA83-8AC2033AEE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03493-06AB-4249-AACA-1689CCD748A9}" type="datetimeFigureOut">
              <a:rPr lang="en-US" smtClean="0"/>
              <a:pPr/>
              <a:t>9/30/2017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0A4DB-BC3E-4DAE-AA83-8AC2033AEE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03493-06AB-4249-AACA-1689CCD748A9}" type="datetimeFigureOut">
              <a:rPr lang="en-US" smtClean="0"/>
              <a:pPr/>
              <a:t>9/30/2017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0A4DB-BC3E-4DAE-AA83-8AC2033AEE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03493-06AB-4249-AACA-1689CCD748A9}" type="datetimeFigureOut">
              <a:rPr lang="en-US" smtClean="0"/>
              <a:pPr/>
              <a:t>9/30/2017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0A4DB-BC3E-4DAE-AA83-8AC2033AEE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03493-06AB-4249-AACA-1689CCD748A9}" type="datetimeFigureOut">
              <a:rPr lang="en-US" smtClean="0"/>
              <a:pPr/>
              <a:t>9/30/2017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0A4DB-BC3E-4DAE-AA83-8AC2033AEE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03493-06AB-4249-AACA-1689CCD748A9}" type="datetimeFigureOut">
              <a:rPr lang="en-US" smtClean="0"/>
              <a:pPr/>
              <a:t>9/30/2017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0A4DB-BC3E-4DAE-AA83-8AC2033AEE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D03493-06AB-4249-AACA-1689CCD748A9}" type="datetimeFigureOut">
              <a:rPr lang="en-US" smtClean="0"/>
              <a:pPr/>
              <a:t>9/30/2017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0A4DB-BC3E-4DAE-AA83-8AC2033AEE3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9E79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>
                <a:solidFill>
                  <a:srgbClr val="FF0066"/>
                </a:solidFill>
                <a:latin typeface="Snap ITC" pitchFamily="82" charset="0"/>
              </a:rPr>
              <a:t>Subtraction Poem</a:t>
            </a:r>
            <a:endParaRPr lang="en-US" sz="7200" dirty="0">
              <a:solidFill>
                <a:srgbClr val="FF0066"/>
              </a:solidFill>
              <a:latin typeface="Snap ITC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download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6600" y="4114800"/>
            <a:ext cx="2181225" cy="2095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bg1"/>
                </a:solidFill>
                <a:latin typeface="Cooper Black" pitchFamily="18" charset="0"/>
              </a:rPr>
              <a:t>More on </a:t>
            </a:r>
            <a:r>
              <a:rPr lang="en-US" sz="4800" dirty="0" smtClean="0">
                <a:solidFill>
                  <a:srgbClr val="FFC000"/>
                </a:solidFill>
                <a:latin typeface="Cooper Black" pitchFamily="18" charset="0"/>
              </a:rPr>
              <a:t>top</a:t>
            </a:r>
            <a:r>
              <a:rPr lang="en-US" sz="4800" dirty="0" smtClean="0">
                <a:solidFill>
                  <a:schemeClr val="bg1"/>
                </a:solidFill>
                <a:latin typeface="Cooper Black" pitchFamily="18" charset="0"/>
              </a:rPr>
              <a:t>?</a:t>
            </a:r>
          </a:p>
          <a:p>
            <a:r>
              <a:rPr lang="en-US" sz="4800" dirty="0" smtClean="0">
                <a:solidFill>
                  <a:schemeClr val="bg1"/>
                </a:solidFill>
                <a:latin typeface="Cooper Black" pitchFamily="18" charset="0"/>
              </a:rPr>
              <a:t>No need to stop!!</a:t>
            </a:r>
            <a:endParaRPr lang="en-US" sz="4800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5400" dirty="0">
                <a:latin typeface="Arial Black" pitchFamily="34" charset="0"/>
              </a:rPr>
              <a:t> </a:t>
            </a:r>
            <a:r>
              <a:rPr lang="en-US" sz="5400" dirty="0" smtClean="0">
                <a:latin typeface="Arial Black" pitchFamily="34" charset="0"/>
              </a:rPr>
              <a:t>      </a:t>
            </a:r>
            <a:r>
              <a:rPr lang="en-US" sz="5400" dirty="0">
                <a:solidFill>
                  <a:srgbClr val="FFC000"/>
                </a:solidFill>
                <a:latin typeface="Arial Black" pitchFamily="34" charset="0"/>
              </a:rPr>
              <a:t>58</a:t>
            </a:r>
          </a:p>
          <a:p>
            <a:pPr>
              <a:buNone/>
            </a:pPr>
            <a:r>
              <a:rPr lang="en-US" sz="54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5400" dirty="0" smtClean="0">
                <a:solidFill>
                  <a:schemeClr val="bg1"/>
                </a:solidFill>
                <a:latin typeface="Arial Black" pitchFamily="34" charset="0"/>
              </a:rPr>
              <a:t>     -  5</a:t>
            </a:r>
          </a:p>
          <a:p>
            <a:pPr>
              <a:buNone/>
            </a:pPr>
            <a:r>
              <a:rPr lang="en-US" sz="54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5400" dirty="0" smtClean="0">
                <a:solidFill>
                  <a:schemeClr val="bg1"/>
                </a:solidFill>
                <a:latin typeface="Arial Black" pitchFamily="34" charset="0"/>
              </a:rPr>
              <a:t>  ________</a:t>
            </a:r>
          </a:p>
          <a:p>
            <a:pPr>
              <a:buNone/>
            </a:pPr>
            <a:r>
              <a:rPr lang="en-US" sz="54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5400" dirty="0" smtClean="0">
                <a:solidFill>
                  <a:schemeClr val="bg1"/>
                </a:solidFill>
                <a:latin typeface="Arial Black" pitchFamily="34" charset="0"/>
              </a:rPr>
              <a:t>      53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9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3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sz="4800" dirty="0" smtClean="0">
                <a:latin typeface="Showcard Gothic" pitchFamily="82" charset="0"/>
              </a:rPr>
              <a:t>more on the </a:t>
            </a:r>
            <a:r>
              <a:rPr lang="en-US" sz="4800" dirty="0" smtClean="0">
                <a:solidFill>
                  <a:srgbClr val="7030A0"/>
                </a:solidFill>
                <a:latin typeface="Showcard Gothic" pitchFamily="82" charset="0"/>
              </a:rPr>
              <a:t>floor</a:t>
            </a:r>
            <a:r>
              <a:rPr lang="en-US" sz="4800" dirty="0" smtClean="0">
                <a:latin typeface="Showcard Gothic" pitchFamily="82" charset="0"/>
              </a:rPr>
              <a:t>?</a:t>
            </a:r>
          </a:p>
          <a:p>
            <a:r>
              <a:rPr lang="en-US" sz="4800" dirty="0" smtClean="0">
                <a:latin typeface="Showcard Gothic" pitchFamily="82" charset="0"/>
              </a:rPr>
              <a:t>Go next </a:t>
            </a:r>
            <a:r>
              <a:rPr lang="en-US" sz="4800" dirty="0" smtClean="0">
                <a:solidFill>
                  <a:srgbClr val="7030A0"/>
                </a:solidFill>
                <a:latin typeface="Showcard Gothic" pitchFamily="82" charset="0"/>
              </a:rPr>
              <a:t>door</a:t>
            </a:r>
            <a:r>
              <a:rPr lang="en-US" sz="4800" dirty="0" smtClean="0">
                <a:latin typeface="Showcard Gothic" pitchFamily="82" charset="0"/>
              </a:rPr>
              <a:t>…</a:t>
            </a:r>
          </a:p>
          <a:p>
            <a:r>
              <a:rPr lang="en-US" sz="4800" dirty="0" smtClean="0">
                <a:latin typeface="Showcard Gothic" pitchFamily="82" charset="0"/>
              </a:rPr>
              <a:t>And get 10 more!</a:t>
            </a:r>
            <a:endParaRPr lang="en-US" sz="4800" dirty="0">
              <a:latin typeface="Showcard Gothic" pitchFamily="82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sz="4800" dirty="0">
                <a:latin typeface="Arial Black" pitchFamily="34" charset="0"/>
              </a:rPr>
              <a:t> </a:t>
            </a:r>
            <a:r>
              <a:rPr lang="en-US" sz="4800" dirty="0" smtClean="0">
                <a:latin typeface="Arial Black" pitchFamily="34" charset="0"/>
              </a:rPr>
              <a:t>       </a:t>
            </a:r>
            <a:endParaRPr lang="en-US" sz="5400" dirty="0">
              <a:latin typeface="Arial Black" pitchFamily="34" charset="0"/>
            </a:endParaRPr>
          </a:p>
          <a:p>
            <a:pPr>
              <a:buNone/>
            </a:pPr>
            <a:r>
              <a:rPr lang="en-US" sz="5400" dirty="0" smtClean="0">
                <a:latin typeface="Arial Black" pitchFamily="34" charset="0"/>
              </a:rPr>
              <a:t>       58</a:t>
            </a:r>
          </a:p>
          <a:p>
            <a:pPr>
              <a:buNone/>
            </a:pPr>
            <a:r>
              <a:rPr lang="en-US" sz="5400" dirty="0">
                <a:latin typeface="Arial Black" pitchFamily="34" charset="0"/>
              </a:rPr>
              <a:t> </a:t>
            </a:r>
            <a:r>
              <a:rPr lang="en-US" sz="5400" dirty="0" smtClean="0">
                <a:latin typeface="Arial Black" pitchFamily="34" charset="0"/>
              </a:rPr>
              <a:t>     -  </a:t>
            </a:r>
            <a:r>
              <a:rPr lang="en-US" sz="5400" dirty="0" smtClean="0">
                <a:solidFill>
                  <a:srgbClr val="7030A0"/>
                </a:solidFill>
                <a:latin typeface="Arial Black" pitchFamily="34" charset="0"/>
              </a:rPr>
              <a:t>9</a:t>
            </a:r>
          </a:p>
          <a:p>
            <a:pPr>
              <a:buNone/>
            </a:pPr>
            <a:r>
              <a:rPr lang="en-US" sz="5400" dirty="0">
                <a:latin typeface="Arial Black" pitchFamily="34" charset="0"/>
              </a:rPr>
              <a:t> </a:t>
            </a:r>
            <a:r>
              <a:rPr lang="en-US" sz="5400" dirty="0" smtClean="0">
                <a:latin typeface="Arial Black" pitchFamily="34" charset="0"/>
              </a:rPr>
              <a:t>  ________</a:t>
            </a:r>
          </a:p>
          <a:p>
            <a:pPr>
              <a:buNone/>
            </a:pPr>
            <a:r>
              <a:rPr lang="en-US" sz="5400" dirty="0">
                <a:latin typeface="Arial Black" pitchFamily="34" charset="0"/>
              </a:rPr>
              <a:t> </a:t>
            </a:r>
            <a:r>
              <a:rPr lang="en-US" sz="5400" dirty="0" smtClean="0">
                <a:latin typeface="Arial Black" pitchFamily="34" charset="0"/>
              </a:rPr>
              <a:t>      49</a:t>
            </a:r>
            <a:endParaRPr lang="en-US" sz="4800" dirty="0">
              <a:latin typeface="Arial Black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6019800" y="2514600"/>
            <a:ext cx="609600" cy="609600"/>
          </a:xfrm>
          <a:prstGeom prst="line">
            <a:avLst/>
          </a:prstGeom>
          <a:ln w="508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172200" y="2057400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4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553200" y="2057400"/>
            <a:ext cx="106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18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9" dur="2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CC0099"/>
                </a:solidFill>
                <a:latin typeface="Ravie" pitchFamily="82" charset="0"/>
              </a:rPr>
              <a:t>Numbers the </a:t>
            </a:r>
            <a:r>
              <a:rPr lang="en-US" sz="4400" dirty="0" smtClean="0">
                <a:solidFill>
                  <a:srgbClr val="09E792"/>
                </a:solidFill>
                <a:latin typeface="Ravie" pitchFamily="82" charset="0"/>
              </a:rPr>
              <a:t>same</a:t>
            </a:r>
            <a:r>
              <a:rPr lang="en-US" sz="4400" dirty="0" smtClean="0">
                <a:solidFill>
                  <a:srgbClr val="CC0099"/>
                </a:solidFill>
                <a:latin typeface="Ravie" pitchFamily="82" charset="0"/>
              </a:rPr>
              <a:t>?</a:t>
            </a:r>
          </a:p>
          <a:p>
            <a:r>
              <a:rPr lang="en-US" sz="4400" dirty="0" smtClean="0">
                <a:solidFill>
                  <a:srgbClr val="CC0099"/>
                </a:solidFill>
                <a:latin typeface="Ravie" pitchFamily="82" charset="0"/>
              </a:rPr>
              <a:t>Zero’s the GAME!</a:t>
            </a:r>
            <a:endParaRPr lang="en-US" sz="4400" dirty="0">
              <a:solidFill>
                <a:srgbClr val="CC0099"/>
              </a:solidFill>
              <a:latin typeface="Ravie" pitchFamily="8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800" dirty="0">
                <a:latin typeface="Cooper Black" pitchFamily="18" charset="0"/>
              </a:rPr>
              <a:t> </a:t>
            </a:r>
            <a:r>
              <a:rPr lang="en-US" sz="4800" dirty="0" smtClean="0">
                <a:latin typeface="Cooper Black" pitchFamily="18" charset="0"/>
              </a:rPr>
              <a:t>        5</a:t>
            </a:r>
            <a:r>
              <a:rPr lang="en-US" sz="4800" dirty="0" smtClean="0">
                <a:solidFill>
                  <a:srgbClr val="09E792"/>
                </a:solidFill>
                <a:latin typeface="Cooper Black" pitchFamily="18" charset="0"/>
              </a:rPr>
              <a:t>8</a:t>
            </a:r>
          </a:p>
          <a:p>
            <a:pPr>
              <a:buNone/>
            </a:pPr>
            <a:r>
              <a:rPr lang="en-US" sz="4800" dirty="0">
                <a:latin typeface="Cooper Black" pitchFamily="18" charset="0"/>
              </a:rPr>
              <a:t> </a:t>
            </a:r>
            <a:r>
              <a:rPr lang="en-US" sz="4800" dirty="0" smtClean="0">
                <a:latin typeface="Cooper Black" pitchFamily="18" charset="0"/>
              </a:rPr>
              <a:t>     -    </a:t>
            </a:r>
            <a:r>
              <a:rPr lang="en-US" sz="4800" dirty="0" smtClean="0">
                <a:solidFill>
                  <a:srgbClr val="09E792"/>
                </a:solidFill>
                <a:latin typeface="Cooper Black" pitchFamily="18" charset="0"/>
              </a:rPr>
              <a:t>8</a:t>
            </a:r>
          </a:p>
          <a:p>
            <a:pPr>
              <a:buNone/>
            </a:pPr>
            <a:r>
              <a:rPr lang="en-US" sz="4800" dirty="0">
                <a:latin typeface="Cooper Black" pitchFamily="18" charset="0"/>
              </a:rPr>
              <a:t> </a:t>
            </a:r>
            <a:r>
              <a:rPr lang="en-US" sz="4800" dirty="0" smtClean="0">
                <a:latin typeface="Cooper Black" pitchFamily="18" charset="0"/>
              </a:rPr>
              <a:t>   ________</a:t>
            </a:r>
          </a:p>
          <a:p>
            <a:pPr>
              <a:buNone/>
            </a:pPr>
            <a:r>
              <a:rPr lang="en-US" sz="4800" dirty="0">
                <a:latin typeface="Cooper Black" pitchFamily="18" charset="0"/>
              </a:rPr>
              <a:t> </a:t>
            </a:r>
            <a:r>
              <a:rPr lang="en-US" sz="4800" dirty="0" smtClean="0">
                <a:latin typeface="Cooper Black" pitchFamily="18" charset="0"/>
              </a:rPr>
              <a:t>        5</a:t>
            </a:r>
            <a:r>
              <a:rPr lang="en-US" sz="4800" dirty="0" smtClean="0">
                <a:solidFill>
                  <a:srgbClr val="09E792"/>
                </a:solidFill>
                <a:latin typeface="Cooper Black" pitchFamily="18" charset="0"/>
              </a:rPr>
              <a:t>0</a:t>
            </a:r>
            <a:endParaRPr lang="en-US" sz="4800" dirty="0">
              <a:solidFill>
                <a:srgbClr val="09E792"/>
              </a:solidFill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9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download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62000" y="914400"/>
            <a:ext cx="7020416" cy="523831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63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Subtraction Poem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Subtraction Poem</dc:title>
  <dc:creator>cook7310</dc:creator>
  <cp:lastModifiedBy>xelee</cp:lastModifiedBy>
  <cp:revision>16</cp:revision>
  <dcterms:created xsi:type="dcterms:W3CDTF">2013-10-21T17:38:57Z</dcterms:created>
  <dcterms:modified xsi:type="dcterms:W3CDTF">2017-09-30T15:55:12Z</dcterms:modified>
</cp:coreProperties>
</file>